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88" r:id="rId2"/>
    <p:sldMasterId id="2147483690" r:id="rId3"/>
  </p:sldMasterIdLst>
  <p:sldIdLst>
    <p:sldId id="299" r:id="rId4"/>
    <p:sldId id="303" r:id="rId5"/>
    <p:sldId id="322" r:id="rId6"/>
    <p:sldId id="323" r:id="rId7"/>
    <p:sldId id="324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926BC-8E78-4CCF-A7B2-8DF8460C404D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50A7-F2AC-4A3A-BAC6-4433188AF404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85BE-30D6-45E9-9828-9A90A2D6DF6D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03B8-852C-4305-A8B5-259A7A1815FE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025EA-66B7-4B75-BC7E-E841861BC2EE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81B-7565-4E7A-9F9F-F1076E2DDB85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E28A-3A4F-4E6B-B567-EC8C4C5EF7EB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F08A9-3E88-45E3-A460-6C4313B1A85D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CF1C-1A92-4FD7-820B-88967322F7A9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2853-67FE-4B33-8352-7E4108629A36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F43FD-ABDB-43CF-A014-C9419E2A3211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48785BE-30D6-45E9-9828-9A90A2D6DF6D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6587"/>
            <a:ext cx="9144032" cy="9971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/>
              <a:t>Управление </a:t>
            </a:r>
            <a:r>
              <a:rPr lang="ru-RU" sz="3600" b="1" i="1" dirty="0" smtClean="0"/>
              <a:t>качеством продукции горного производства</a:t>
            </a:r>
            <a:endParaRPr lang="ru-RU" sz="36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1340768"/>
            <a:ext cx="8382000" cy="5416868"/>
          </a:xfrm>
        </p:spPr>
        <p:txBody>
          <a:bodyPr/>
          <a:lstStyle/>
          <a:p>
            <a:pPr marL="0" indent="540000" algn="just">
              <a:buNone/>
            </a:pPr>
            <a:r>
              <a:rPr lang="ru-RU" i="1" dirty="0" smtClean="0"/>
              <a:t>Управление качеством продукции горного предприятия – это совокупность технических, </a:t>
            </a:r>
            <a:r>
              <a:rPr lang="ru-RU" i="1" dirty="0" err="1" smtClean="0"/>
              <a:t>технолого</a:t>
            </a:r>
            <a:r>
              <a:rPr lang="ru-RU" i="1" dirty="0" smtClean="0"/>
              <a:t> – экономических и организационных действий, направленных на обеспечение в процессе горного производства как абсолютного уровня качества продукции, так и его стабильности.</a:t>
            </a:r>
          </a:p>
          <a:p>
            <a:pPr marL="0" indent="540000" algn="just">
              <a:buNone/>
            </a:pPr>
            <a:r>
              <a:rPr lang="ru-RU" dirty="0" smtClean="0"/>
              <a:t>Эффективное управление качеством продукции горного производства возможно только на базе действенной информационной системы контроля качества на всех стадиях добычи и переработки.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Управление качеством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785794"/>
            <a:ext cx="8382000" cy="5564600"/>
          </a:xfrm>
        </p:spPr>
        <p:txBody>
          <a:bodyPr/>
          <a:lstStyle/>
          <a:p>
            <a:pPr marL="0" indent="540000" algn="just">
              <a:buNone/>
            </a:pPr>
            <a:r>
              <a:rPr lang="ru-RU" dirty="0" smtClean="0"/>
              <a:t>Вся оперативная информация должна передаваться по самостоятельным каналам в единый центр её переработки.</a:t>
            </a:r>
          </a:p>
          <a:p>
            <a:pPr marL="0" indent="540000" algn="just">
              <a:buNone/>
            </a:pPr>
            <a:endParaRPr lang="ru-RU" dirty="0" smtClean="0"/>
          </a:p>
          <a:p>
            <a:pPr marL="0" indent="540000" algn="just">
              <a:buNone/>
            </a:pPr>
            <a:endParaRPr lang="ru-RU" dirty="0" smtClean="0"/>
          </a:p>
          <a:p>
            <a:pPr marL="0" indent="540000" algn="just">
              <a:buNone/>
            </a:pPr>
            <a:endParaRPr lang="ru-RU" dirty="0" smtClean="0"/>
          </a:p>
          <a:p>
            <a:pPr marL="0" indent="540000" algn="just">
              <a:buNone/>
            </a:pPr>
            <a:endParaRPr lang="ru-RU" dirty="0" smtClean="0"/>
          </a:p>
          <a:p>
            <a:pPr marL="0" indent="540000" algn="just">
              <a:buNone/>
            </a:pPr>
            <a:endParaRPr lang="ru-RU" dirty="0" smtClean="0"/>
          </a:p>
          <a:p>
            <a:pPr marL="0" indent="540000" algn="just">
              <a:buNone/>
            </a:pPr>
            <a:endParaRPr lang="ru-RU" dirty="0" smtClean="0"/>
          </a:p>
          <a:p>
            <a:pPr marL="0" indent="540000" algn="just">
              <a:buNone/>
            </a:pPr>
            <a:r>
              <a:rPr lang="ru-RU" dirty="0" smtClean="0"/>
              <a:t>Принципиальная структура информационно – управляющей системы качества.</a:t>
            </a:r>
            <a:endParaRPr lang="ru-RU" dirty="0"/>
          </a:p>
        </p:txBody>
      </p:sp>
      <p:pic>
        <p:nvPicPr>
          <p:cNvPr id="1026" name="Picture 2" descr="C:\Users\Bukin\Desktop\Чертеж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132856"/>
            <a:ext cx="5256584" cy="324036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6587"/>
            <a:ext cx="9144032" cy="8863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/>
              <a:t>Управление </a:t>
            </a:r>
            <a:r>
              <a:rPr lang="ru-RU" sz="3200" b="1" i="1" dirty="0" smtClean="0"/>
              <a:t>качеством продукции горного производства</a:t>
            </a:r>
            <a:endParaRPr lang="ru-RU" sz="32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2285992"/>
            <a:ext cx="8382000" cy="2492990"/>
          </a:xfrm>
        </p:spPr>
        <p:txBody>
          <a:bodyPr>
            <a:normAutofit lnSpcReduction="10000"/>
          </a:bodyPr>
          <a:lstStyle/>
          <a:p>
            <a:pPr marL="0" indent="540000" algn="just">
              <a:buNone/>
            </a:pPr>
            <a:r>
              <a:rPr lang="ru-RU" sz="3600" dirty="0" smtClean="0"/>
              <a:t>Горно-технологические методы управления качеством полезного ископаемого делят на </a:t>
            </a:r>
            <a:r>
              <a:rPr lang="ru-RU" sz="3600" b="1" u="sng" dirty="0" err="1" smtClean="0"/>
              <a:t>усреднительные</a:t>
            </a:r>
            <a:r>
              <a:rPr lang="ru-RU" sz="3600" dirty="0" smtClean="0"/>
              <a:t> (смесительные) и </a:t>
            </a:r>
            <a:r>
              <a:rPr lang="ru-RU" sz="3600" b="1" u="sng" dirty="0" smtClean="0"/>
              <a:t>разделительные</a:t>
            </a:r>
            <a:r>
              <a:rPr lang="ru-RU" sz="3600" dirty="0" smtClean="0"/>
              <a:t> (сепарационные)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Управление качеством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785794"/>
            <a:ext cx="8382000" cy="5367623"/>
          </a:xfrm>
        </p:spPr>
        <p:txBody>
          <a:bodyPr/>
          <a:lstStyle/>
          <a:p>
            <a:pPr marL="0" indent="540000" algn="just">
              <a:buNone/>
            </a:pPr>
            <a:r>
              <a:rPr lang="ru-RU" dirty="0" err="1" smtClean="0"/>
              <a:t>Усреднительные</a:t>
            </a:r>
            <a:r>
              <a:rPr lang="ru-RU" dirty="0" smtClean="0"/>
              <a:t>: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dirty="0" smtClean="0"/>
              <a:t>изменение порядка и последовательности отработки запасов месторождения (залежи)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dirty="0" smtClean="0"/>
              <a:t>смешивание разнокачественных </a:t>
            </a:r>
            <a:r>
              <a:rPr lang="ru-RU" dirty="0" err="1" smtClean="0"/>
              <a:t>рудопотоков</a:t>
            </a:r>
            <a:r>
              <a:rPr lang="ru-RU" dirty="0" smtClean="0"/>
              <a:t>, поступающих из очистных блоков и участков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dirty="0" smtClean="0"/>
              <a:t>регулирование режима выпуска руды из очистного пространства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dirty="0" smtClean="0"/>
              <a:t>стабилизация рудной массы в подземных </a:t>
            </a:r>
            <a:r>
              <a:rPr lang="ru-RU" dirty="0" err="1" smtClean="0"/>
              <a:t>усреднительных</a:t>
            </a:r>
            <a:r>
              <a:rPr lang="ru-RU" dirty="0" smtClean="0"/>
              <a:t> системах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dirty="0" smtClean="0"/>
              <a:t>усреднение рудной массы в складах на поверхности рудника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/>
              <a:t>Управление </a:t>
            </a:r>
            <a:r>
              <a:rPr lang="ru-RU" sz="3600" dirty="0" smtClean="0"/>
              <a:t>качеством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571480"/>
            <a:ext cx="8382000" cy="6038576"/>
          </a:xfrm>
        </p:spPr>
        <p:txBody>
          <a:bodyPr>
            <a:normAutofit lnSpcReduction="10000"/>
          </a:bodyPr>
          <a:lstStyle/>
          <a:p>
            <a:pPr marL="0" indent="540000" algn="just">
              <a:buNone/>
            </a:pPr>
            <a:r>
              <a:rPr lang="ru-RU" sz="3600" dirty="0" smtClean="0"/>
              <a:t>Разделительные: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sz="3600" dirty="0" smtClean="0"/>
              <a:t>изменение систем разработки и их параметров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sz="3600" dirty="0" smtClean="0"/>
              <a:t>селективная отбойка и доставка руды и породы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sz="3600" dirty="0" smtClean="0"/>
              <a:t>раздельная выемка, обособленная доставка и складирование </a:t>
            </a:r>
            <a:r>
              <a:rPr lang="ru-RU" sz="3600" dirty="0" err="1" smtClean="0"/>
              <a:t>типосортов</a:t>
            </a:r>
            <a:r>
              <a:rPr lang="ru-RU" sz="3600" dirty="0" smtClean="0"/>
              <a:t> полезного ископаемого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sz="3600" dirty="0" smtClean="0"/>
              <a:t>внутрирудничная </a:t>
            </a:r>
            <a:r>
              <a:rPr lang="ru-RU" sz="3600" dirty="0" err="1" smtClean="0"/>
              <a:t>предконцентрация</a:t>
            </a:r>
            <a:r>
              <a:rPr lang="ru-RU" sz="3600" dirty="0" smtClean="0"/>
              <a:t> или сортировка рудничной массы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sz="3600" dirty="0" smtClean="0"/>
              <a:t>подземное обогащение рудной массы</a:t>
            </a:r>
            <a:endParaRPr lang="ru-RU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ld Segoe 4-3 template-template_April-17-2007">
  <a:themeElements>
    <a:clrScheme name="Gold Template Template">
      <a:dk1>
        <a:srgbClr val="000000"/>
      </a:dk1>
      <a:lt1>
        <a:srgbClr val="FFFFFF"/>
      </a:lt1>
      <a:dk2>
        <a:srgbClr val="AF8621"/>
      </a:dk2>
      <a:lt2>
        <a:srgbClr val="FFFC80"/>
      </a:lt2>
      <a:accent1>
        <a:srgbClr val="FFC000"/>
      </a:accent1>
      <a:accent2>
        <a:srgbClr val="0684A2"/>
      </a:accent2>
      <a:accent3>
        <a:srgbClr val="DF8045"/>
      </a:accent3>
      <a:accent4>
        <a:srgbClr val="919E7A"/>
      </a:accent4>
      <a:accent5>
        <a:srgbClr val="FF9929"/>
      </a:accent5>
      <a:accent6>
        <a:srgbClr val="7D3DA1"/>
      </a:accent6>
      <a:hlink>
        <a:srgbClr val="F3EB4F"/>
      </a:hlink>
      <a:folHlink>
        <a:srgbClr val="F0ED7B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TS010286722</Template>
  <TotalTime>1511</TotalTime>
  <Words>191</Words>
  <Application>Microsoft Office PowerPoint</Application>
  <PresentationFormat>Экран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Gold Segoe 4-3 template-template_April-17-2007</vt:lpstr>
      <vt:lpstr>Белый текст и шрифт Courier для слайдов с кодом</vt:lpstr>
      <vt:lpstr>Паркет</vt:lpstr>
      <vt:lpstr>Управление качеством продукции горного производства</vt:lpstr>
      <vt:lpstr>Управление качеством</vt:lpstr>
      <vt:lpstr>Управление качеством продукции горного производства</vt:lpstr>
      <vt:lpstr>Управление качеством</vt:lpstr>
      <vt:lpstr>Управление качеством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Горная квалиметрия</dc:title>
  <dc:creator>stewart</dc:creator>
  <cp:lastModifiedBy>Acer</cp:lastModifiedBy>
  <cp:revision>115</cp:revision>
  <dcterms:created xsi:type="dcterms:W3CDTF">2012-02-23T13:31:45Z</dcterms:created>
  <dcterms:modified xsi:type="dcterms:W3CDTF">2022-12-01T14:04:30Z</dcterms:modified>
</cp:coreProperties>
</file>